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38" r:id="rId3"/>
    <p:sldId id="350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0" d="100"/>
          <a:sy n="60" d="100"/>
        </p:scale>
        <p:origin x="142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11/02/2019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05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11/02/2019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796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11/02/2019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650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11/02/2019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71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11/02/2019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43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11/02/2019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3496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11/02/2019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643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11/02/2019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148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11/02/2019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11/02/2019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722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5DB9-078A-4F6E-858C-449845B0B162}" type="datetimeFigureOut">
              <a:rPr lang="it-IT" smtClean="0"/>
              <a:t>11/02/2019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70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45DB9-078A-4F6E-858C-449845B0B162}" type="datetimeFigureOut">
              <a:rPr lang="it-IT" smtClean="0"/>
              <a:t>11/02/2019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AF26C-5F86-4D7D-9954-1CEA6AE32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51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8"/>
          <p:cNvSpPr txBox="1">
            <a:spLocks noChangeArrowheads="1"/>
          </p:cNvSpPr>
          <p:nvPr/>
        </p:nvSpPr>
        <p:spPr bwMode="auto">
          <a:xfrm>
            <a:off x="571500" y="2060848"/>
            <a:ext cx="8001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altLang="it-IT" sz="3600" b="1" dirty="0">
                <a:latin typeface="Helvetica" panose="020B0604020202020204" pitchFamily="34" charset="0"/>
                <a:cs typeface="Helvetica" panose="020B0604020202020204" pitchFamily="34" charset="0"/>
              </a:rPr>
              <a:t>SMARTGOAL ACADEMY</a:t>
            </a:r>
            <a:br>
              <a:rPr lang="it-IT" altLang="it-IT" sz="3600" b="1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it-IT" altLang="it-IT" sz="2000" b="1" dirty="0">
                <a:latin typeface="Helvetica" panose="020B0604020202020204" pitchFamily="34" charset="0"/>
                <a:cs typeface="Helvetica" panose="020B0604020202020204" pitchFamily="34" charset="0"/>
              </a:rPr>
              <a:t>MAESTRI DI TECNICA DAL 2013</a:t>
            </a:r>
            <a:endParaRPr lang="it-IT" altLang="it-IT" sz="36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63588" y="5013176"/>
            <a:ext cx="74168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400"/>
              </a:spcAft>
            </a:pPr>
            <a:r>
              <a:rPr lang="it-IT" altLang="it-IT" sz="1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PROGETTO REALIZZATO DA </a:t>
            </a:r>
            <a:br>
              <a:rPr lang="it-IT" altLang="it-IT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it-IT" altLang="it-IT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ANDREA GOLIA</a:t>
            </a:r>
          </a:p>
        </p:txBody>
      </p:sp>
      <p:sp>
        <p:nvSpPr>
          <p:cNvPr id="4" name="Shape 14"/>
          <p:cNvSpPr/>
          <p:nvPr/>
        </p:nvSpPr>
        <p:spPr>
          <a:xfrm>
            <a:off x="0" y="6244444"/>
            <a:ext cx="9144000" cy="609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79999" tIns="179999" rIns="179999" bIns="179999">
            <a:spAutoFit/>
          </a:bodyPr>
          <a:lstStyle>
            <a:lvl1pPr defTabSz="914400">
              <a:spcBef>
                <a:spcPts val="100"/>
              </a:spcBef>
              <a:defRPr sz="600">
                <a:solidFill>
                  <a:schemeClr val="accent6">
                    <a:lumOff val="34901"/>
                  </a:schemeClr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pPr algn="ctr"/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Le informazioni contenute in questo documento sono di proprietà di Andrea Golia e del destinatario del documento. Tali informazioni possono essere utilizzate solo dalle persone destinatarie della presentazione. </a:t>
            </a:r>
            <a:br>
              <a:rPr lang="it-IT" sz="8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Copiare, pubblicare o distribuire il materiale contenuto in questo documento è proibito e può essere illegale.</a:t>
            </a:r>
          </a:p>
        </p:txBody>
      </p:sp>
    </p:spTree>
    <p:extLst>
      <p:ext uri="{BB962C8B-B14F-4D97-AF65-F5344CB8AC3E}">
        <p14:creationId xmlns:p14="http://schemas.microsoft.com/office/powerpoint/2010/main" val="1054119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805136"/>
            <a:ext cx="8534400" cy="464820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SCUOLA DI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PERFEZIONAMENTO CALCISTICO INDIVIDUALE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CHE </a:t>
            </a: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ESTENDE I SUOI PRINCIPI TECNICO-TATTICI AL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GIOCO COLLETTIVO</a:t>
            </a:r>
            <a:b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</a:br>
            <a:endParaRPr lang="it-IT" altLang="it-IT" sz="1800" dirty="0">
              <a:solidFill>
                <a:schemeClr val="tx1"/>
              </a:solidFill>
              <a:latin typeface="Candara" panose="020E0502030303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MODELLO DI ALLENAMENTO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MODERNO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 ADATTATO ALL’INTENSITÀ DEL CALCIO ATTUALE E CAPACE DI LAVORARE SIMULTANEAMENTE SU PIÙ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OBIETTIVI</a:t>
            </a:r>
            <a:b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</a:br>
            <a:endParaRPr lang="it-IT" altLang="it-IT" sz="1800" dirty="0">
              <a:solidFill>
                <a:schemeClr val="tx1"/>
              </a:solidFill>
              <a:latin typeface="Candara" panose="020E0502030303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RICERCA DI UNA 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CRESCITA </a:t>
            </a: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PERSONALE, TECNICA E COGNITIVA </a:t>
            </a:r>
            <a:b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AL FINE DI MIGLIORARE L’</a:t>
            </a:r>
            <a:r>
              <a:rPr lang="it-IT" alt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AUTOSTIMA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COS’È IL PROGETTO SMARTGOAL?</a:t>
            </a:r>
          </a:p>
        </p:txBody>
      </p:sp>
    </p:spTree>
    <p:extLst>
      <p:ext uri="{BB962C8B-B14F-4D97-AF65-F5344CB8AC3E}">
        <p14:creationId xmlns:p14="http://schemas.microsoft.com/office/powerpoint/2010/main" val="1811619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88640"/>
            <a:ext cx="7793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3200" b="1" dirty="0">
                <a:latin typeface="Candara" panose="020E0502030303020204" pitchFamily="34" charset="0"/>
                <a:cs typeface="Helvetica" panose="020B0604020202020204" pitchFamily="34" charset="0"/>
              </a:rPr>
              <a:t>GLI OBIETTIVI DEL GIOCATORE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75481" y="1628800"/>
            <a:ext cx="7793038" cy="3672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MIGLIORARE LE PROPRIE DOTI </a:t>
            </a:r>
            <a:b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TECNICO-TATTICHE</a:t>
            </a:r>
          </a:p>
          <a:p>
            <a:b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endParaRPr lang="it-IT" altLang="it-IT" sz="2400" b="1" dirty="0">
              <a:latin typeface="Candara" panose="020E0502030303020204" pitchFamily="34" charset="0"/>
              <a:cs typeface="Helvetica" panose="020B0604020202020204" pitchFamily="34" charset="0"/>
            </a:endParaRPr>
          </a:p>
          <a:p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SFIDARE </a:t>
            </a:r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SÉ STESSI E </a:t>
            </a: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AUTOVALUTARE </a:t>
            </a:r>
            <a:b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I PROPRI RISULTATI</a:t>
            </a:r>
            <a:b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b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endParaRPr lang="it-IT" altLang="it-IT" sz="2400" b="1" dirty="0">
              <a:latin typeface="Candara" panose="020E0502030303020204" pitchFamily="34" charset="0"/>
              <a:cs typeface="Helvetica" panose="020B0604020202020204" pitchFamily="34" charset="0"/>
            </a:endParaRPr>
          </a:p>
          <a:p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IMPARARE A </a:t>
            </a: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PORSI OBIETTIVI </a:t>
            </a:r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E </a:t>
            </a: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CREARE </a:t>
            </a:r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DEI </a:t>
            </a:r>
            <a:b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</a:br>
            <a:r>
              <a:rPr lang="it-IT" altLang="it-IT" sz="2400" b="1" dirty="0">
                <a:latin typeface="Candara" panose="020E0502030303020204" pitchFamily="34" charset="0"/>
                <a:cs typeface="Helvetica" panose="020B0604020202020204" pitchFamily="34" charset="0"/>
              </a:rPr>
              <a:t>PERCORSI </a:t>
            </a:r>
            <a:r>
              <a:rPr lang="it-IT" altLang="it-IT" sz="2400" dirty="0">
                <a:latin typeface="Candara" panose="020E0502030303020204" pitchFamily="34" charset="0"/>
                <a:cs typeface="Helvetica" panose="020B0604020202020204" pitchFamily="34" charset="0"/>
              </a:rPr>
              <a:t>PER RAGGIUNGERLI</a:t>
            </a:r>
          </a:p>
        </p:txBody>
      </p:sp>
    </p:spTree>
    <p:extLst>
      <p:ext uri="{BB962C8B-B14F-4D97-AF65-F5344CB8AC3E}">
        <p14:creationId xmlns:p14="http://schemas.microsoft.com/office/powerpoint/2010/main" val="885179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54</Words>
  <Application>Microsoft Office PowerPoint</Application>
  <PresentationFormat>Presentazione su schermo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Candara</vt:lpstr>
      <vt:lpstr>Helvetica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Saporito</dc:creator>
  <cp:lastModifiedBy>Stefano Saporito</cp:lastModifiedBy>
  <cp:revision>55</cp:revision>
  <dcterms:created xsi:type="dcterms:W3CDTF">2017-01-15T13:22:31Z</dcterms:created>
  <dcterms:modified xsi:type="dcterms:W3CDTF">2019-02-11T22:59:01Z</dcterms:modified>
</cp:coreProperties>
</file>